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9" r:id="rId2"/>
    <p:sldId id="284" r:id="rId3"/>
    <p:sldId id="282" r:id="rId4"/>
    <p:sldId id="281" r:id="rId5"/>
    <p:sldId id="261" r:id="rId6"/>
    <p:sldId id="283" r:id="rId7"/>
    <p:sldId id="288" r:id="rId8"/>
    <p:sldId id="292" r:id="rId9"/>
    <p:sldId id="290" r:id="rId10"/>
    <p:sldId id="293" r:id="rId11"/>
    <p:sldId id="294" r:id="rId12"/>
    <p:sldId id="295" r:id="rId13"/>
    <p:sldId id="297" r:id="rId14"/>
    <p:sldId id="296" r:id="rId15"/>
    <p:sldId id="298" r:id="rId16"/>
    <p:sldId id="299" r:id="rId17"/>
    <p:sldId id="300" r:id="rId18"/>
    <p:sldId id="301" r:id="rId19"/>
    <p:sldId id="291" r:id="rId20"/>
    <p:sldId id="302" r:id="rId21"/>
    <p:sldId id="303" r:id="rId22"/>
    <p:sldId id="304" r:id="rId23"/>
    <p:sldId id="305" r:id="rId24"/>
    <p:sldId id="306" r:id="rId25"/>
  </p:sldIdLst>
  <p:sldSz cx="9144000" cy="6858000" type="screen4x3"/>
  <p:notesSz cx="6858000" cy="9144000"/>
  <p:defaultText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79CC93D-E52E-4D84-901B-11D7331DD495}">
          <p14:sldIdLst>
            <p14:sldId id="259"/>
          </p14:sldIdLst>
        </p14:section>
        <p14:section name="Genel Bakış ve Hedefler" id="{ABA716BF-3A5C-4ADB-94C9-CFEF84EBA240}">
          <p14:sldIdLst>
            <p14:sldId id="284"/>
            <p14:sldId id="282"/>
            <p14:sldId id="281"/>
            <p14:sldId id="261"/>
            <p14:sldId id="283"/>
            <p14:sldId id="288"/>
            <p14:sldId id="292"/>
            <p14:sldId id="290"/>
            <p14:sldId id="293"/>
            <p14:sldId id="294"/>
            <p14:sldId id="295"/>
            <p14:sldId id="297"/>
            <p14:sldId id="296"/>
            <p14:sldId id="298"/>
            <p14:sldId id="299"/>
            <p14:sldId id="300"/>
            <p14:sldId id="301"/>
            <p14:sldId id="291"/>
            <p14:sldId id="302"/>
            <p14:sldId id="303"/>
            <p14:sldId id="304"/>
            <p14:sldId id="305"/>
            <p14:sldId id="306"/>
          </p14:sldIdLst>
        </p14:section>
        <p14:section name="Konu 1" id="{6D9936A3-3945-4757-BC8B-B5C252D8E036}">
          <p14:sldIdLst/>
        </p14:section>
        <p14:section name="Görsel Öğeler için Örnek Slaytlar" id="{BAB3A466-96C9-4230-9978-795378D75699}">
          <p14:sldIdLst/>
        </p14:section>
        <p14:section name="Örnek Olay İncelemesi" id="{8C0305C9-B152-4FBA-A789-FE1976D53990}">
          <p14:sldIdLst/>
        </p14:section>
        <p14:section name="Sonuç ve Özet" id="{790CEF5B-569A-4C2F-BED5-750B08C0E5AD}">
          <p14:sldIdLst/>
        </p14:section>
        <p14:section name="Ek"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46" autoAdjust="0"/>
    <p:restoredTop sz="99290" autoAdjust="0"/>
  </p:normalViewPr>
  <p:slideViewPr>
    <p:cSldViewPr>
      <p:cViewPr>
        <p:scale>
          <a:sx n="60" d="100"/>
          <a:sy n="60" d="100"/>
        </p:scale>
        <p:origin x="-1740" y="-372"/>
      </p:cViewPr>
      <p:guideLst>
        <p:guide orient="horz" pos="2160"/>
        <p:guide pos="2880"/>
      </p:guideLst>
    </p:cSldViewPr>
  </p:slideViewPr>
  <p:outlineViewPr>
    <p:cViewPr>
      <p:scale>
        <a:sx n="33" d="100"/>
        <a:sy n="33" d="100"/>
      </p:scale>
      <p:origin x="0" y="4368"/>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D83FDC75-7F73-4A4A-A77C-09AADF00E0EA}" type="datetimeFigureOut">
              <a:rPr lang="tr-TR" smtClean="0"/>
              <a:pPr/>
              <a:t>20.03.2018</a:t>
            </a:fld>
            <a:endParaRPr lang="tr-T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459226BF-1F13-42D3-80DC-373E7ADD1EBC}" type="slidenum">
              <a:rPr lang="tr-TR" smtClean="0"/>
              <a:pPr/>
              <a:t>‹#›</a:t>
            </a:fld>
            <a:endParaRPr lang="tr-TR" dirty="0"/>
          </a:p>
        </p:txBody>
      </p:sp>
    </p:spTree>
    <p:extLst>
      <p:ext uri="{BB962C8B-B14F-4D97-AF65-F5344CB8AC3E}">
        <p14:creationId xmlns:p14="http://schemas.microsoft.com/office/powerpoint/2010/main" val="215548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8AEF76B-3757-4A0B-AF93-28494465C1DD}" type="datetimeFigureOut">
              <a:pPr/>
              <a:t>12/17/2009</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75693FD4-8F83-4EF7-AC3F-0DC0388986B0}" type="slidenum">
              <a:pPr/>
              <a:t>‹#›</a:t>
            </a:fld>
            <a:endParaRPr lang="tr-TR"/>
          </a:p>
        </p:txBody>
      </p:sp>
    </p:spTree>
    <p:extLst>
      <p:ext uri="{BB962C8B-B14F-4D97-AF65-F5344CB8AC3E}">
        <p14:creationId xmlns:p14="http://schemas.microsoft.com/office/powerpoint/2010/main" val="3910620138"/>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dirty="0" smtClean="0"/>
              <a:t>Bu şablon bir grup ayarında eğitim malzemesi sunmak için başlangıç dosyası olarak kullanılabilir.</a:t>
            </a:r>
          </a:p>
          <a:p>
            <a:endParaRPr lang="tr-TR" dirty="0" smtClean="0"/>
          </a:p>
          <a:p>
            <a:pPr lvl="0"/>
            <a:r>
              <a:rPr lang="tr-TR" sz="1200" b="1" dirty="0" smtClean="0"/>
              <a:t>Bölümler</a:t>
            </a:r>
            <a:endParaRPr lang="tr-TR" sz="1200" b="0" dirty="0" smtClean="0"/>
          </a:p>
          <a:p>
            <a:pPr lvl="0"/>
            <a:r>
              <a:rPr lang="tr-TR" sz="1200" b="0" dirty="0" smtClean="0"/>
              <a:t>Bölüm eklemek için slaydı sağ tıklatın.</a:t>
            </a:r>
            <a:r>
              <a:rPr lang="tr-TR" sz="1200" b="0" baseline="0" dirty="0" smtClean="0"/>
              <a:t> Bölümler slaytlarınızı düzenlemenize veya birden çok yazar arasındaki işbirliğini kolaylaştırmanıza yardımcı olabilir.</a:t>
            </a:r>
            <a:endParaRPr lang="tr-TR" sz="1200" b="0" dirty="0" smtClean="0"/>
          </a:p>
          <a:p>
            <a:pPr lvl="0"/>
            <a:endParaRPr lang="tr-TR" sz="1200" b="1" dirty="0" smtClean="0"/>
          </a:p>
          <a:p>
            <a:pPr lvl="0"/>
            <a:r>
              <a:rPr lang="tr-TR" sz="1200" b="1" dirty="0" smtClean="0"/>
              <a:t>Notlar</a:t>
            </a:r>
          </a:p>
          <a:p>
            <a:pPr lvl="0"/>
            <a:r>
              <a:rPr lang="tr-TR" sz="1200" dirty="0" smtClean="0"/>
              <a:t>Teslim notları veya izleyicilere ek bilgi sağlamak için Notlar bölümünü kullanın.</a:t>
            </a:r>
            <a:r>
              <a:rPr lang="tr-TR" sz="1200" baseline="0" dirty="0" smtClean="0"/>
              <a:t> Sununuz sırasında Sunu Görünümü'nde bu notları görüntüleyin. </a:t>
            </a:r>
          </a:p>
          <a:p>
            <a:pPr lvl="0">
              <a:buFontTx/>
              <a:buNone/>
            </a:pPr>
            <a:r>
              <a:rPr lang="tr-TR" sz="1200" dirty="0" smtClean="0"/>
              <a:t>Yazı tipi boyutuna dikkat edin (Erişilebilirlik, görünürlük, video kaydı ve çevrimiçi üretim için önemlidir)</a:t>
            </a:r>
          </a:p>
          <a:p>
            <a:pPr lvl="0"/>
            <a:endParaRPr lang="tr-TR" sz="1200" dirty="0" smtClean="0"/>
          </a:p>
          <a:p>
            <a:pPr lvl="0">
              <a:buFontTx/>
              <a:buNone/>
            </a:pPr>
            <a:r>
              <a:rPr lang="tr-TR" sz="1200" b="1" dirty="0" smtClean="0"/>
              <a:t>Birlikte kullanılan renkler </a:t>
            </a:r>
          </a:p>
          <a:p>
            <a:pPr lvl="0">
              <a:buFontTx/>
              <a:buNone/>
            </a:pPr>
            <a:r>
              <a:rPr lang="tr-TR" sz="1200" dirty="0" smtClean="0"/>
              <a:t>Grafiklere, çizelgelere ve metin kutularına özellikle dikkat edin.</a:t>
            </a:r>
            <a:r>
              <a:rPr lang="tr-TR" sz="1200" baseline="0" dirty="0" smtClean="0"/>
              <a:t> </a:t>
            </a:r>
            <a:endParaRPr lang="tr-TR" sz="1200" dirty="0" smtClean="0"/>
          </a:p>
          <a:p>
            <a:pPr lvl="0"/>
            <a:r>
              <a:rPr lang="tr-TR" sz="1200" dirty="0" smtClean="0"/>
              <a:t>Katılımcılar, siyah ve beyaz veya </a:t>
            </a:r>
            <a:r>
              <a:rPr lang="tr-TR" sz="1200" dirty="0" err="1" smtClean="0"/>
              <a:t>gri tonlamalı</a:t>
            </a:r>
            <a:r>
              <a:rPr lang="tr-TR" sz="1200" dirty="0" smtClean="0"/>
              <a:t>yazdırabilir. Tümüyle siyah ve beyaz ve </a:t>
            </a:r>
            <a:r>
              <a:rPr lang="tr-TR" sz="1200" dirty="0" err="1" smtClean="0"/>
              <a:t>gri tonlamalı</a:t>
            </a:r>
            <a:r>
              <a:rPr lang="tr-TR" sz="1200" dirty="0" smtClean="0"/>
              <a:t>yazdırırken renklerinizin uygun olacağından emin olmak için bir sınama baskısı çalıştırın.</a:t>
            </a:r>
          </a:p>
          <a:p>
            <a:pPr lvl="0">
              <a:buFontTx/>
              <a:buNone/>
            </a:pPr>
            <a:endParaRPr lang="tr-TR" sz="1200" dirty="0" smtClean="0"/>
          </a:p>
          <a:p>
            <a:pPr lvl="0">
              <a:buFontTx/>
              <a:buNone/>
            </a:pPr>
            <a:r>
              <a:rPr lang="tr-TR" sz="1200" b="1" dirty="0" smtClean="0"/>
              <a:t>Grafikler, tablolar ve çizimler</a:t>
            </a:r>
          </a:p>
          <a:p>
            <a:pPr lvl="0"/>
            <a:r>
              <a:rPr lang="tr-TR" sz="1200" dirty="0" smtClean="0"/>
              <a:t>Basit tutun: Mümkünse, tutarlı ve dikkat dağıtmayan stiller ve renkler kullanın.</a:t>
            </a:r>
          </a:p>
          <a:p>
            <a:pPr lvl="0"/>
            <a:r>
              <a:rPr lang="tr-TR" sz="1200" dirty="0" smtClean="0"/>
              <a:t>Tüm grafikleri ve tabloları etiketleyin.</a:t>
            </a:r>
          </a:p>
          <a:p>
            <a:endParaRPr lang="tr-TR" dirty="0" smtClean="0"/>
          </a:p>
          <a:p>
            <a:endParaRPr lang="tr-TR" dirty="0" smtClean="0"/>
          </a:p>
          <a:p>
            <a:endParaRPr lang="tr-TR" dirty="0"/>
          </a:p>
        </p:txBody>
      </p:sp>
      <p:sp>
        <p:nvSpPr>
          <p:cNvPr id="4" name="Slide Number Placeholder 3"/>
          <p:cNvSpPr>
            <a:spLocks noGrp="1"/>
          </p:cNvSpPr>
          <p:nvPr>
            <p:ph type="sldNum" sz="quarter" idx="10"/>
          </p:nvPr>
        </p:nvSpPr>
        <p:spPr/>
        <p:txBody>
          <a:bodyPr/>
          <a:lstStyle/>
          <a:p>
            <a:fld id="{EC6EAC7D-5A89-47C2-8ABA-56C9C2DEF7A4}"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5693FD4-8F83-4EF7-AC3F-0DC0388986B0}" type="slidenum">
              <a:rPr lang="tr-TR" smtClean="0"/>
              <a:pPr/>
              <a:t>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5693FD4-8F83-4EF7-AC3F-0DC0388986B0}" type="slidenum">
              <a:rPr lang="tr-TR" smtClean="0"/>
              <a:pPr/>
              <a:t>3</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tr-TR"/>
            </a:pPr>
            <a:r>
              <a:rPr lang="tr-TR" sz="1200" dirty="0" smtClean="0"/>
              <a:t>Bu,</a:t>
            </a:r>
            <a:r>
              <a:rPr lang="tr-TR" sz="1200" baseline="0" dirty="0" smtClean="0"/>
              <a:t> geçiş kullanılan Genel Bakış slaytları için başka bir seçenektir.</a:t>
            </a:r>
            <a:endParaRPr lang="tr-TR" sz="1200" dirty="0" smtClean="0"/>
          </a:p>
          <a:p>
            <a:endParaRPr lang="tr-TR" dirty="0"/>
          </a:p>
        </p:txBody>
      </p:sp>
      <p:sp>
        <p:nvSpPr>
          <p:cNvPr id="4" name="Slide Number Placeholder 3"/>
          <p:cNvSpPr>
            <a:spLocks noGrp="1"/>
          </p:cNvSpPr>
          <p:nvPr>
            <p:ph type="sldNum" sz="quarter" idx="10"/>
          </p:nvPr>
        </p:nvSpPr>
        <p:spPr/>
        <p:txBody>
          <a:bodyPr/>
          <a:lstStyle/>
          <a:p>
            <a:fld id="{75693FD4-8F83-4EF7-AC3F-0DC0388986B0}"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tr-TR" dirty="0" smtClean="0"/>
              <a:t>Sunuya kısa bir genel bakış sağlayın.</a:t>
            </a:r>
            <a:r>
              <a:rPr lang="tr-TR" baseline="0" dirty="0" smtClean="0"/>
              <a:t> S</a:t>
            </a:r>
            <a:r>
              <a:rPr lang="tr-TR" dirty="0" smtClean="0"/>
              <a:t>Sununun ana odağını ve neden önemli olduğunu açıklayın.</a:t>
            </a:r>
          </a:p>
          <a:p>
            <a:pPr>
              <a:lnSpc>
                <a:spcPct val="80000"/>
              </a:lnSpc>
            </a:pPr>
            <a:r>
              <a:rPr lang="tr-TR" dirty="0" smtClean="0"/>
              <a:t>Her bir önemli konuyu tanıtın.</a:t>
            </a:r>
          </a:p>
          <a:p>
            <a:r>
              <a:rPr lang="tr-TR" dirty="0" smtClean="0"/>
              <a:t>Katılımcılara bir yol haritası sunmak için</a:t>
            </a:r>
            <a:r>
              <a:rPr lang="tr-TR" baseline="0" dirty="0" smtClean="0"/>
              <a:t> bu </a:t>
            </a:r>
            <a:r>
              <a:rPr lang="tr-TR" dirty="0" smtClean="0"/>
              <a:t>özellikle bir sonraki tartışılacak konuyu vurgulayarak bu Genel Bakış slaydını sunu boyunca yineleyin.</a:t>
            </a:r>
          </a:p>
        </p:txBody>
      </p:sp>
      <p:sp>
        <p:nvSpPr>
          <p:cNvPr id="4" name="Slide Number Placeholder 3"/>
          <p:cNvSpPr>
            <a:spLocks noGrp="1"/>
          </p:cNvSpPr>
          <p:nvPr>
            <p:ph type="sldNum" sz="quarter" idx="10"/>
          </p:nvPr>
        </p:nvSpPr>
        <p:spPr/>
        <p:txBody>
          <a:bodyPr/>
          <a:lstStyle/>
          <a:p>
            <a:fld id="{EC6EAC7D-5A89-47C2-8ABA-56C9C2DEF7A4}"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75693FD4-8F83-4EF7-AC3F-0DC0388986B0}"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tr-TR" b="1" cap="small" baseline="0">
                <a:solidFill>
                  <a:srgbClr val="003300"/>
                </a:solidFill>
              </a:defRPr>
            </a:lvl1pPr>
          </a:lstStyle>
          <a:p>
            <a:r>
              <a:rPr kumimoji="0" lang="tr-TR"/>
              <a:t>Ana başlık stilini düzenlemek için tıklatın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tr-TR" sz="2000" b="0">
                <a:solidFill>
                  <a:schemeClr val="tx1"/>
                </a:solidFill>
                <a:latin typeface="Georgia" pitchFamily="18" charset="0"/>
              </a:defRPr>
            </a:lvl1pPr>
            <a:lvl2pPr marL="457200" indent="0" algn="ctr" eaLnBrk="1" latinLnBrk="0" hangingPunct="1">
              <a:buNone/>
              <a:defRPr kumimoji="0" lang="tr-TR">
                <a:solidFill>
                  <a:schemeClr val="tx1">
                    <a:tint val="75000"/>
                  </a:schemeClr>
                </a:solidFill>
              </a:defRPr>
            </a:lvl2pPr>
            <a:lvl3pPr marL="914400" indent="0" algn="ctr" eaLnBrk="1" latinLnBrk="0" hangingPunct="1">
              <a:buNone/>
              <a:defRPr kumimoji="0" lang="tr-TR">
                <a:solidFill>
                  <a:schemeClr val="tx1">
                    <a:tint val="75000"/>
                  </a:schemeClr>
                </a:solidFill>
              </a:defRPr>
            </a:lvl3pPr>
            <a:lvl4pPr marL="1371600" indent="0" algn="ctr" eaLnBrk="1" latinLnBrk="0" hangingPunct="1">
              <a:buNone/>
              <a:defRPr kumimoji="0" lang="tr-TR">
                <a:solidFill>
                  <a:schemeClr val="tx1">
                    <a:tint val="75000"/>
                  </a:schemeClr>
                </a:solidFill>
              </a:defRPr>
            </a:lvl4pPr>
            <a:lvl5pPr marL="1828800" indent="0" algn="ctr" eaLnBrk="1" latinLnBrk="0" hangingPunct="1">
              <a:buNone/>
              <a:defRPr kumimoji="0" lang="tr-TR">
                <a:solidFill>
                  <a:schemeClr val="tx1">
                    <a:tint val="75000"/>
                  </a:schemeClr>
                </a:solidFill>
              </a:defRPr>
            </a:lvl5pPr>
            <a:lvl6pPr marL="2286000" indent="0" algn="ctr" eaLnBrk="1" latinLnBrk="0" hangingPunct="1">
              <a:buNone/>
              <a:defRPr kumimoji="0" lang="tr-TR">
                <a:solidFill>
                  <a:schemeClr val="tx1">
                    <a:tint val="75000"/>
                  </a:schemeClr>
                </a:solidFill>
              </a:defRPr>
            </a:lvl6pPr>
            <a:lvl7pPr marL="2743200" indent="0" algn="ctr" eaLnBrk="1" latinLnBrk="0" hangingPunct="1">
              <a:buNone/>
              <a:defRPr kumimoji="0" lang="tr-TR">
                <a:solidFill>
                  <a:schemeClr val="tx1">
                    <a:tint val="75000"/>
                  </a:schemeClr>
                </a:solidFill>
              </a:defRPr>
            </a:lvl7pPr>
            <a:lvl8pPr marL="3200400" indent="0" algn="ctr" eaLnBrk="1" latinLnBrk="0" hangingPunct="1">
              <a:buNone/>
              <a:defRPr kumimoji="0" lang="tr-TR">
                <a:solidFill>
                  <a:schemeClr val="tx1">
                    <a:tint val="75000"/>
                  </a:schemeClr>
                </a:solidFill>
              </a:defRPr>
            </a:lvl8pPr>
            <a:lvl9pPr marL="3657600" indent="0" algn="ctr" eaLnBrk="1" latinLnBrk="0" hangingPunct="1">
              <a:buNone/>
              <a:defRPr kumimoji="0" lang="tr-TR">
                <a:solidFill>
                  <a:schemeClr val="tx1">
                    <a:tint val="75000"/>
                  </a:schemeClr>
                </a:solidFill>
              </a:defRPr>
            </a:lvl9pPr>
          </a:lstStyle>
          <a:p>
            <a:pPr eaLnBrk="1" latinLnBrk="0" hangingPunct="1"/>
            <a:r>
              <a:rPr lang="tr-TR" smtClean="0"/>
              <a:t>Asıl alt başlık stilini düzenlemek için tıklatın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tr-TR" sz="2000" baseline="0"/>
            </a:lvl1pPr>
          </a:lstStyle>
          <a:p>
            <a:r>
              <a:rPr kumimoji="0" lang="tr-TR"/>
              <a:t>Şirket Logosu</a:t>
            </a: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Date Placeholder 2"/>
          <p:cNvSpPr>
            <a:spLocks noGrp="1"/>
          </p:cNvSpPr>
          <p:nvPr>
            <p:ph type="dt" sz="half" idx="10"/>
          </p:nvPr>
        </p:nvSpPr>
        <p:spPr/>
        <p:txBody>
          <a:bodyPr/>
          <a:lstStyle/>
          <a:p>
            <a:fld id="{757B281C-5159-4971-8228-52B9A72E9ED2}" type="datetimeFigureOut">
              <a:pPr/>
              <a:t>12/17/2009</a:t>
            </a:fld>
            <a:endParaRPr kumimoji="0" lang="tr-TR"/>
          </a:p>
        </p:txBody>
      </p:sp>
      <p:sp>
        <p:nvSpPr>
          <p:cNvPr id="4" name="Footer Placeholder 3"/>
          <p:cNvSpPr>
            <a:spLocks noGrp="1"/>
          </p:cNvSpPr>
          <p:nvPr>
            <p:ph type="ftr" sz="quarter" idx="11"/>
          </p:nvPr>
        </p:nvSpPr>
        <p:spPr/>
        <p:txBody>
          <a:bodyPr/>
          <a:lstStyle/>
          <a:p>
            <a:endParaRPr kumimoji="0" lang="tr-TR"/>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12/17/2009</a:t>
            </a:fld>
            <a:endParaRPr kumimoji="0" lang="tr-TR"/>
          </a:p>
        </p:txBody>
      </p:sp>
      <p:sp>
        <p:nvSpPr>
          <p:cNvPr id="3" name="Footer Placeholder 2"/>
          <p:cNvSpPr>
            <a:spLocks noGrp="1"/>
          </p:cNvSpPr>
          <p:nvPr>
            <p:ph type="ftr" sz="quarter" idx="11"/>
          </p:nvPr>
        </p:nvSpPr>
        <p:spPr/>
        <p:txBody>
          <a:bodyPr/>
          <a:lstStyle/>
          <a:p>
            <a:endParaRPr kumimoji="0" lang="tr-TR"/>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Yalnızca Arka Pla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12/17/2009</a:t>
            </a:fld>
            <a:endParaRPr kumimoji="0" lang="tr-TR"/>
          </a:p>
        </p:txBody>
      </p:sp>
      <p:sp>
        <p:nvSpPr>
          <p:cNvPr id="4" name="Footer Placeholder 4"/>
          <p:cNvSpPr>
            <a:spLocks noGrp="1"/>
          </p:cNvSpPr>
          <p:nvPr>
            <p:ph type="ftr" sz="quarter" idx="11"/>
          </p:nvPr>
        </p:nvSpPr>
        <p:spPr>
          <a:xfrm>
            <a:off x="3352800" y="6356350"/>
            <a:ext cx="2895600" cy="365125"/>
          </a:xfrm>
        </p:spPr>
        <p:txBody>
          <a:bodyPr/>
          <a:lstStyle/>
          <a:p>
            <a:endParaRPr kumimoji="0" lang="tr-TR"/>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ölüm Üstbilgisi">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tr-TR" sz="4000" b="1" cap="small" baseline="0">
                <a:solidFill>
                  <a:srgbClr val="003300"/>
                </a:solidFill>
              </a:defRPr>
            </a:lvl1pPr>
          </a:lstStyle>
          <a:p>
            <a:r>
              <a:rPr kumimoji="0" lang="tr-TR"/>
              <a:t>Ana başlık stilini düzenlemek için tıklatın</a:t>
            </a:r>
          </a:p>
        </p:txBody>
      </p:sp>
      <p:sp>
        <p:nvSpPr>
          <p:cNvPr id="4" name="Date Placeholder 3"/>
          <p:cNvSpPr>
            <a:spLocks noGrp="1"/>
          </p:cNvSpPr>
          <p:nvPr>
            <p:ph type="dt" sz="half" idx="10"/>
          </p:nvPr>
        </p:nvSpPr>
        <p:spPr/>
        <p:txBody>
          <a:bodyPr/>
          <a:lstStyle/>
          <a:p>
            <a:fld id="{757B281C-5159-4971-8228-52B9A72E9ED2}" type="datetimeFigureOut">
              <a:pPr/>
              <a:t>12/17/2009</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tr-TR" sz="1800"/>
            </a:lvl1pPr>
          </a:lstStyle>
          <a:p>
            <a:r>
              <a:rPr kumimoji="0" lang="tr-TR"/>
              <a:t>Şirket Logosu</a:t>
            </a: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tr-TR"/>
            </a:lvl1pPr>
          </a:lstStyle>
          <a:p>
            <a:r>
              <a:rPr kumimoji="0" lang="tr-TR"/>
              <a:t>Ana başlık stilini düzenlemek için tıklatın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tr-TR" sz="3200">
                <a:latin typeface="+mn-lt"/>
              </a:defRPr>
            </a:lvl1pPr>
            <a:lvl2pPr eaLnBrk="1" latinLnBrk="0" hangingPunct="1">
              <a:defRPr kumimoji="0" lang="tr-TR" sz="2800">
                <a:latin typeface="+mn-lt"/>
              </a:defRPr>
            </a:lvl2pPr>
            <a:lvl3pPr eaLnBrk="1" latinLnBrk="0" hangingPunct="1">
              <a:defRPr kumimoji="0" lang="tr-TR" sz="2400">
                <a:latin typeface="+mn-lt"/>
              </a:defRPr>
            </a:lvl3pPr>
            <a:lvl4pPr eaLnBrk="1" latinLnBrk="0" hangingPunct="1">
              <a:defRPr kumimoji="0" lang="tr-TR" sz="2400">
                <a:latin typeface="+mn-lt"/>
              </a:defRPr>
            </a:lvl4pPr>
            <a:lvl5pPr eaLnBrk="1" latinLnBrk="0" hangingPunct="1">
              <a:defRPr kumimoji="0" lang="tr-TR" sz="2400">
                <a:latin typeface="+mn-lt"/>
              </a:defRPr>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12/17/2009</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tr-TR" sz="2800"/>
            </a:lvl1pPr>
            <a:lvl2pPr eaLnBrk="1" latinLnBrk="0" hangingPunct="1">
              <a:defRPr kumimoji="0" lang="tr-TR" sz="2400"/>
            </a:lvl2pPr>
            <a:lvl3pPr eaLnBrk="1" latinLnBrk="0" hangingPunct="1">
              <a:defRPr kumimoji="0" lang="tr-TR" sz="2000"/>
            </a:lvl3pPr>
            <a:lvl4pPr eaLnBrk="1" latinLnBrk="0" hangingPunct="1">
              <a:defRPr kumimoji="0" lang="tr-TR" sz="1800"/>
            </a:lvl4pPr>
            <a:lvl5pPr eaLnBrk="1" latinLnBrk="0" hangingPunct="1">
              <a:defRPr kumimoji="0" lang="tr-TR" sz="1800"/>
            </a:lvl5pPr>
            <a:lvl6pPr eaLnBrk="1" latinLnBrk="0" hangingPunct="1">
              <a:defRPr kumimoji="0" lang="tr-TR" sz="1800"/>
            </a:lvl6pPr>
            <a:lvl7pPr eaLnBrk="1" latinLnBrk="0" hangingPunct="1">
              <a:defRPr kumimoji="0" lang="tr-TR" sz="1800"/>
            </a:lvl7pPr>
            <a:lvl8pPr eaLnBrk="1" latinLnBrk="0" hangingPunct="1">
              <a:defRPr kumimoji="0" lang="tr-TR" sz="1800"/>
            </a:lvl8pPr>
            <a:lvl9pPr eaLnBrk="1" latinLnBrk="0" hangingPunct="1">
              <a:defRPr kumimoji="0" lang="tr-TR" sz="18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5" name="Date Placeholder 4"/>
          <p:cNvSpPr>
            <a:spLocks noGrp="1"/>
          </p:cNvSpPr>
          <p:nvPr>
            <p:ph type="dt" sz="half" idx="10"/>
          </p:nvPr>
        </p:nvSpPr>
        <p:spPr/>
        <p:txBody>
          <a:bodyPr/>
          <a:lstStyle/>
          <a:p>
            <a:fld id="{757B281C-5159-4971-8228-52B9A72E9ED2}" type="datetimeFigureOut">
              <a:pPr/>
              <a:t>12/17/2009</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tr-TR"/>
            </a:lvl1pPr>
          </a:lstStyle>
          <a:p>
            <a:pPr eaLnBrk="1" latinLnBrk="0" hangingPunct="1"/>
            <a:r>
              <a:rPr lang="tr-TR" smtClean="0"/>
              <a:t>Asıl başlık stili için tıklatın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smtClean="0"/>
              <a:t>Asıl metin stillerini düzenlemek için tıklatın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tr-TR" sz="2400" b="1"/>
            </a:lvl1pPr>
            <a:lvl2pPr marL="457200" indent="0" eaLnBrk="1" latinLnBrk="0" hangingPunct="1">
              <a:buNone/>
              <a:defRPr kumimoji="0" lang="tr-TR" sz="2000" b="1"/>
            </a:lvl2pPr>
            <a:lvl3pPr marL="914400" indent="0" eaLnBrk="1" latinLnBrk="0" hangingPunct="1">
              <a:buNone/>
              <a:defRPr kumimoji="0" lang="tr-TR" sz="1800" b="1"/>
            </a:lvl3pPr>
            <a:lvl4pPr marL="1371600" indent="0" eaLnBrk="1" latinLnBrk="0" hangingPunct="1">
              <a:buNone/>
              <a:defRPr kumimoji="0" lang="tr-TR" sz="1600" b="1"/>
            </a:lvl4pPr>
            <a:lvl5pPr marL="1828800" indent="0" eaLnBrk="1" latinLnBrk="0" hangingPunct="1">
              <a:buNone/>
              <a:defRPr kumimoji="0" lang="tr-TR" sz="1600" b="1"/>
            </a:lvl5pPr>
            <a:lvl6pPr marL="2286000" indent="0" eaLnBrk="1" latinLnBrk="0" hangingPunct="1">
              <a:buNone/>
              <a:defRPr kumimoji="0" lang="tr-TR" sz="1600" b="1"/>
            </a:lvl6pPr>
            <a:lvl7pPr marL="2743200" indent="0" eaLnBrk="1" latinLnBrk="0" hangingPunct="1">
              <a:buNone/>
              <a:defRPr kumimoji="0" lang="tr-TR" sz="1600" b="1"/>
            </a:lvl7pPr>
            <a:lvl8pPr marL="3200400" indent="0" eaLnBrk="1" latinLnBrk="0" hangingPunct="1">
              <a:buNone/>
              <a:defRPr kumimoji="0" lang="tr-TR" sz="1600" b="1"/>
            </a:lvl8pPr>
            <a:lvl9pPr marL="3657600" indent="0" eaLnBrk="1" latinLnBrk="0" hangingPunct="1">
              <a:buNone/>
              <a:defRPr kumimoji="0" lang="tr-TR" sz="1600" b="1"/>
            </a:lvl9pPr>
          </a:lstStyle>
          <a:p>
            <a:pPr lvl="0" eaLnBrk="1" latinLnBrk="0" hangingPunct="1"/>
            <a:r>
              <a:rPr lang="tr-TR" smtClean="0"/>
              <a:t>Asıl metin stillerini düzenlemek için tıklatın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tr-TR" sz="2400"/>
            </a:lvl1pPr>
            <a:lvl2pPr eaLnBrk="1" latinLnBrk="0" hangingPunct="1">
              <a:defRPr kumimoji="0" lang="tr-TR" sz="2000"/>
            </a:lvl2pPr>
            <a:lvl3pPr eaLnBrk="1" latinLnBrk="0" hangingPunct="1">
              <a:defRPr kumimoji="0" lang="tr-TR" sz="1800"/>
            </a:lvl3pPr>
            <a:lvl4pPr eaLnBrk="1" latinLnBrk="0" hangingPunct="1">
              <a:defRPr kumimoji="0" lang="tr-TR" sz="1600"/>
            </a:lvl4pPr>
            <a:lvl5pPr eaLnBrk="1" latinLnBrk="0" hangingPunct="1">
              <a:defRPr kumimoji="0" lang="tr-TR" sz="1600"/>
            </a:lvl5pPr>
            <a:lvl6pPr eaLnBrk="1" latinLnBrk="0" hangingPunct="1">
              <a:defRPr kumimoji="0" lang="tr-TR" sz="1600"/>
            </a:lvl6pPr>
            <a:lvl7pPr eaLnBrk="1" latinLnBrk="0" hangingPunct="1">
              <a:defRPr kumimoji="0" lang="tr-TR" sz="1600"/>
            </a:lvl7pPr>
            <a:lvl8pPr eaLnBrk="1" latinLnBrk="0" hangingPunct="1">
              <a:defRPr kumimoji="0" lang="tr-TR" sz="1600"/>
            </a:lvl8pPr>
            <a:lvl9pPr eaLnBrk="1" latinLnBrk="0" hangingPunct="1">
              <a:defRPr kumimoji="0" lang="tr-TR" sz="16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7" name="Date Placeholder 6"/>
          <p:cNvSpPr>
            <a:spLocks noGrp="1"/>
          </p:cNvSpPr>
          <p:nvPr>
            <p:ph type="dt" sz="half" idx="10"/>
          </p:nvPr>
        </p:nvSpPr>
        <p:spPr/>
        <p:txBody>
          <a:bodyPr/>
          <a:lstStyle/>
          <a:p>
            <a:fld id="{757B281C-5159-4971-8228-52B9A72E9ED2}" type="datetimeFigureOut">
              <a:pPr/>
              <a:t>12/17/2009</a:t>
            </a:fld>
            <a:endParaRPr kumimoji="0" lang="tr-TR"/>
          </a:p>
        </p:txBody>
      </p:sp>
      <p:sp>
        <p:nvSpPr>
          <p:cNvPr id="8" name="Footer Placeholder 7"/>
          <p:cNvSpPr>
            <a:spLocks noGrp="1"/>
          </p:cNvSpPr>
          <p:nvPr>
            <p:ph type="ftr" sz="quarter" idx="11"/>
          </p:nvPr>
        </p:nvSpPr>
        <p:spPr/>
        <p:txBody>
          <a:bodyPr/>
          <a:lstStyle/>
          <a:p>
            <a:endParaRPr kumimoji="0" lang="tr-TR"/>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çerik,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tr-TR" sz="2000" b="1"/>
            </a:lvl1pPr>
          </a:lstStyle>
          <a:p>
            <a:pPr eaLnBrk="1" latinLnBrk="0" hangingPunct="1"/>
            <a:r>
              <a:rPr lang="tr-TR" smtClean="0"/>
              <a:t>Asıl başlık stili için tıklatın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tr-TR" sz="3200"/>
            </a:lvl1pPr>
            <a:lvl2pPr eaLnBrk="1" latinLnBrk="0" hangingPunct="1">
              <a:defRPr kumimoji="0" lang="tr-TR" sz="2800"/>
            </a:lvl2pPr>
            <a:lvl3pPr eaLnBrk="1" latinLnBrk="0" hangingPunct="1">
              <a:defRPr kumimoji="0" lang="tr-TR" sz="2400"/>
            </a:lvl3pPr>
            <a:lvl4pPr eaLnBrk="1" latinLnBrk="0" hangingPunct="1">
              <a:defRPr kumimoji="0" lang="tr-TR" sz="2000"/>
            </a:lvl4pPr>
            <a:lvl5pPr eaLnBrk="1" latinLnBrk="0" hangingPunct="1">
              <a:defRPr kumimoji="0" lang="tr-TR" sz="2000"/>
            </a:lvl5pPr>
            <a:lvl6pPr eaLnBrk="1" latinLnBrk="0" hangingPunct="1">
              <a:defRPr kumimoji="0" lang="tr-TR" sz="2000"/>
            </a:lvl6pPr>
            <a:lvl7pPr eaLnBrk="1" latinLnBrk="0" hangingPunct="1">
              <a:defRPr kumimoji="0" lang="tr-TR" sz="2000"/>
            </a:lvl7pPr>
            <a:lvl8pPr eaLnBrk="1" latinLnBrk="0" hangingPunct="1">
              <a:defRPr kumimoji="0" lang="tr-TR" sz="2000"/>
            </a:lvl8pPr>
            <a:lvl9pPr eaLnBrk="1" latinLnBrk="0" hangingPunct="1">
              <a:defRPr kumimoji="0" lang="tr-TR" sz="2000"/>
            </a:lvl9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12/17/2009</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Resim, Açıklamalı Alt Yazıyl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tr-TR" sz="2000" b="1"/>
            </a:lvl1pPr>
          </a:lstStyle>
          <a:p>
            <a:pPr eaLnBrk="1" latinLnBrk="0" hangingPunct="1"/>
            <a:r>
              <a:rPr lang="tr-TR" smtClean="0"/>
              <a:t>Asıl başlık stili için tıklatın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tr-TR" sz="3200"/>
            </a:lvl1pPr>
            <a:lvl2pPr marL="457200" indent="0" eaLnBrk="1" latinLnBrk="0" hangingPunct="1">
              <a:buNone/>
              <a:defRPr kumimoji="0" lang="tr-TR" sz="2800"/>
            </a:lvl2pPr>
            <a:lvl3pPr marL="914400" indent="0" eaLnBrk="1" latinLnBrk="0" hangingPunct="1">
              <a:buNone/>
              <a:defRPr kumimoji="0" lang="tr-TR" sz="2400"/>
            </a:lvl3pPr>
            <a:lvl4pPr marL="1371600" indent="0" eaLnBrk="1" latinLnBrk="0" hangingPunct="1">
              <a:buNone/>
              <a:defRPr kumimoji="0" lang="tr-TR" sz="2000"/>
            </a:lvl4pPr>
            <a:lvl5pPr marL="1828800" indent="0" eaLnBrk="1" latinLnBrk="0" hangingPunct="1">
              <a:buNone/>
              <a:defRPr kumimoji="0" lang="tr-TR" sz="2000"/>
            </a:lvl5pPr>
            <a:lvl6pPr marL="2286000" indent="0" eaLnBrk="1" latinLnBrk="0" hangingPunct="1">
              <a:buNone/>
              <a:defRPr kumimoji="0" lang="tr-TR" sz="2000"/>
            </a:lvl6pPr>
            <a:lvl7pPr marL="2743200" indent="0" eaLnBrk="1" latinLnBrk="0" hangingPunct="1">
              <a:buNone/>
              <a:defRPr kumimoji="0" lang="tr-TR" sz="2000"/>
            </a:lvl7pPr>
            <a:lvl8pPr marL="3200400" indent="0" eaLnBrk="1" latinLnBrk="0" hangingPunct="1">
              <a:buNone/>
              <a:defRPr kumimoji="0" lang="tr-TR" sz="2000"/>
            </a:lvl8pPr>
            <a:lvl9pPr marL="3657600" indent="0" eaLnBrk="1" latinLnBrk="0" hangingPunct="1">
              <a:buNone/>
              <a:defRPr kumimoji="0" lang="tr-TR" sz="2000"/>
            </a:lvl9pPr>
          </a:lstStyle>
          <a:p>
            <a:pPr eaLnBrk="1" latinLnBrk="0" hangingPunct="1"/>
            <a:r>
              <a:rPr lang="tr-TR" smtClean="0"/>
              <a:t>Resim eklemek için simgeyi tıklatın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tr-TR" sz="1400"/>
            </a:lvl1pPr>
            <a:lvl2pPr marL="457200" indent="0" eaLnBrk="1" latinLnBrk="0" hangingPunct="1">
              <a:buNone/>
              <a:defRPr kumimoji="0" lang="tr-TR" sz="1200"/>
            </a:lvl2pPr>
            <a:lvl3pPr marL="914400" indent="0" eaLnBrk="1" latinLnBrk="0" hangingPunct="1">
              <a:buNone/>
              <a:defRPr kumimoji="0" lang="tr-TR" sz="1000"/>
            </a:lvl3pPr>
            <a:lvl4pPr marL="1371600" indent="0" eaLnBrk="1" latinLnBrk="0" hangingPunct="1">
              <a:buNone/>
              <a:defRPr kumimoji="0" lang="tr-TR" sz="900"/>
            </a:lvl4pPr>
            <a:lvl5pPr marL="1828800" indent="0" eaLnBrk="1" latinLnBrk="0" hangingPunct="1">
              <a:buNone/>
              <a:defRPr kumimoji="0" lang="tr-TR" sz="900"/>
            </a:lvl5pPr>
            <a:lvl6pPr marL="2286000" indent="0" eaLnBrk="1" latinLnBrk="0" hangingPunct="1">
              <a:buNone/>
              <a:defRPr kumimoji="0" lang="tr-TR" sz="900"/>
            </a:lvl6pPr>
            <a:lvl7pPr marL="2743200" indent="0" eaLnBrk="1" latinLnBrk="0" hangingPunct="1">
              <a:buNone/>
              <a:defRPr kumimoji="0" lang="tr-TR" sz="900"/>
            </a:lvl7pPr>
            <a:lvl8pPr marL="3200400" indent="0" eaLnBrk="1" latinLnBrk="0" hangingPunct="1">
              <a:buNone/>
              <a:defRPr kumimoji="0" lang="tr-TR" sz="900"/>
            </a:lvl8pPr>
            <a:lvl9pPr marL="3657600" indent="0" eaLnBrk="1" latinLnBrk="0" hangingPunct="1">
              <a:buNone/>
              <a:defRPr kumimoji="0" lang="tr-TR" sz="900"/>
            </a:lvl9pPr>
          </a:lstStyle>
          <a:p>
            <a:pPr lvl="0" eaLnBrk="1" latinLnBrk="0" hangingPunct="1"/>
            <a:r>
              <a:rPr lang="tr-TR" smtClean="0"/>
              <a:t>Asıl metin stillerini düzenlemek için tıklatın</a:t>
            </a:r>
          </a:p>
        </p:txBody>
      </p:sp>
      <p:sp>
        <p:nvSpPr>
          <p:cNvPr id="5" name="Date Placeholder 4"/>
          <p:cNvSpPr>
            <a:spLocks noGrp="1"/>
          </p:cNvSpPr>
          <p:nvPr>
            <p:ph type="dt" sz="half" idx="10"/>
          </p:nvPr>
        </p:nvSpPr>
        <p:spPr/>
        <p:txBody>
          <a:bodyPr/>
          <a:lstStyle/>
          <a:p>
            <a:fld id="{757B281C-5159-4971-8228-52B9A72E9ED2}" type="datetimeFigureOut">
              <a:pPr/>
              <a:t>12/17/2009</a:t>
            </a:fld>
            <a:endParaRPr kumimoji="0" lang="tr-TR"/>
          </a:p>
        </p:txBody>
      </p:sp>
      <p:sp>
        <p:nvSpPr>
          <p:cNvPr id="6" name="Footer Placeholder 5"/>
          <p:cNvSpPr>
            <a:spLocks noGrp="1"/>
          </p:cNvSpPr>
          <p:nvPr>
            <p:ph type="ftr" sz="quarter" idx="11"/>
          </p:nvPr>
        </p:nvSpPr>
        <p:spPr/>
        <p:txBody>
          <a:bodyPr/>
          <a:lstStyle/>
          <a:p>
            <a:endParaRPr kumimoji="0" lang="tr-TR"/>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tr-TR" smtClean="0"/>
              <a:t>Asıl başlık stili için tıklatın</a:t>
            </a:r>
            <a:endParaRPr/>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12/17/2009</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tr-TR" smtClean="0"/>
              <a:t>Asıl başlık stili için tıklatın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a:p>
        </p:txBody>
      </p:sp>
      <p:sp>
        <p:nvSpPr>
          <p:cNvPr id="4" name="Date Placeholder 3"/>
          <p:cNvSpPr>
            <a:spLocks noGrp="1"/>
          </p:cNvSpPr>
          <p:nvPr>
            <p:ph type="dt" sz="half" idx="10"/>
          </p:nvPr>
        </p:nvSpPr>
        <p:spPr/>
        <p:txBody>
          <a:bodyPr/>
          <a:lstStyle/>
          <a:p>
            <a:fld id="{757B281C-5159-4971-8228-52B9A72E9ED2}" type="datetimeFigureOut">
              <a:pPr/>
              <a:t>12/17/2009</a:t>
            </a:fld>
            <a:endParaRPr kumimoji="0" lang="tr-TR"/>
          </a:p>
        </p:txBody>
      </p:sp>
      <p:sp>
        <p:nvSpPr>
          <p:cNvPr id="5" name="Footer Placeholder 4"/>
          <p:cNvSpPr>
            <a:spLocks noGrp="1"/>
          </p:cNvSpPr>
          <p:nvPr>
            <p:ph type="ftr" sz="quarter" idx="11"/>
          </p:nvPr>
        </p:nvSpPr>
        <p:spPr/>
        <p:txBody>
          <a:bodyPr/>
          <a:lstStyle/>
          <a:p>
            <a:endParaRPr kumimoji="0" lang="tr-TR"/>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tr-T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tr-TR" smtClean="0"/>
              <a:t>Asıl başlık stili için tıklatın</a:t>
            </a:r>
            <a:endParaRPr kumimoji="0" lang="en-US" smtClean="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tr-TR" sz="1200">
                <a:solidFill>
                  <a:schemeClr val="tx1">
                    <a:tint val="75000"/>
                  </a:schemeClr>
                </a:solidFill>
              </a:defRPr>
            </a:lvl1pPr>
          </a:lstStyle>
          <a:p>
            <a:fld id="{757B281C-5159-4971-8228-52B9A72E9ED2}" type="datetimeFigureOut">
              <a:pPr/>
              <a:t>12/17/2009</a:t>
            </a:fld>
            <a:endParaRPr kumimoji="0" lang="tr-TR"/>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tr-TR" sz="1200">
                <a:solidFill>
                  <a:schemeClr val="tx1">
                    <a:tint val="75000"/>
                  </a:schemeClr>
                </a:solidFill>
              </a:defRPr>
            </a:lvl1pPr>
          </a:lstStyle>
          <a:p>
            <a:endParaRPr kumimoji="0" lang="tr-TR"/>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tr-TR" sz="1200">
                <a:solidFill>
                  <a:schemeClr val="tx1">
                    <a:tint val="75000"/>
                  </a:schemeClr>
                </a:solidFill>
              </a:defRPr>
            </a:lvl1pPr>
          </a:lstStyle>
          <a:p>
            <a:fld id="{33D6E5A2-EC83-451F-A719-9AC1370DD5CF}" type="slidenum">
              <a:pPr/>
              <a:t>‹#›</a:t>
            </a:fld>
            <a:endParaRPr kumimoji="0" lang="tr-TR"/>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txStyles>
    <p:titleStyle>
      <a:lvl1pPr algn="l" defTabSz="914400" rtl="0" eaLnBrk="1" latinLnBrk="0" hangingPunct="1">
        <a:spcBef>
          <a:spcPct val="0"/>
        </a:spcBef>
        <a:buNone/>
        <a:defRPr kumimoji="0" lang="tr-T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tr-T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tr-T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tr-T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tr-TR" sz="2000" kern="1200">
          <a:solidFill>
            <a:schemeClr val="tx1"/>
          </a:solidFill>
          <a:latin typeface="+mn-lt"/>
          <a:ea typeface="+mn-ea"/>
          <a:cs typeface="+mn-cs"/>
        </a:defRPr>
      </a:lvl9pPr>
    </p:bodyStyle>
    <p:otherStyle>
      <a:defPPr>
        <a:defRPr kumimoji="0" lang="tr-TR"/>
      </a:defPPr>
      <a:lvl1pPr marL="0" algn="l" defTabSz="914400" rtl="0" eaLnBrk="1" latinLnBrk="0" hangingPunct="1">
        <a:defRPr kumimoji="0" lang="tr-TR" sz="1800" kern="1200">
          <a:solidFill>
            <a:schemeClr val="tx1"/>
          </a:solidFill>
          <a:latin typeface="+mn-lt"/>
          <a:ea typeface="+mn-ea"/>
          <a:cs typeface="+mn-cs"/>
        </a:defRPr>
      </a:lvl1pPr>
      <a:lvl2pPr marL="457200" algn="l" defTabSz="914400" rtl="0" eaLnBrk="1" latinLnBrk="0" hangingPunct="1">
        <a:defRPr kumimoji="0" lang="tr-TR" sz="1800" kern="1200">
          <a:solidFill>
            <a:schemeClr val="tx1"/>
          </a:solidFill>
          <a:latin typeface="+mn-lt"/>
          <a:ea typeface="+mn-ea"/>
          <a:cs typeface="+mn-cs"/>
        </a:defRPr>
      </a:lvl2pPr>
      <a:lvl3pPr marL="914400" algn="l" defTabSz="914400" rtl="0" eaLnBrk="1" latinLnBrk="0" hangingPunct="1">
        <a:defRPr kumimoji="0" lang="tr-TR" sz="1800" kern="1200">
          <a:solidFill>
            <a:schemeClr val="tx1"/>
          </a:solidFill>
          <a:latin typeface="+mn-lt"/>
          <a:ea typeface="+mn-ea"/>
          <a:cs typeface="+mn-cs"/>
        </a:defRPr>
      </a:lvl3pPr>
      <a:lvl4pPr marL="1371600" algn="l" defTabSz="914400" rtl="0" eaLnBrk="1" latinLnBrk="0" hangingPunct="1">
        <a:defRPr kumimoji="0" lang="tr-TR" sz="1800" kern="1200">
          <a:solidFill>
            <a:schemeClr val="tx1"/>
          </a:solidFill>
          <a:latin typeface="+mn-lt"/>
          <a:ea typeface="+mn-ea"/>
          <a:cs typeface="+mn-cs"/>
        </a:defRPr>
      </a:lvl4pPr>
      <a:lvl5pPr marL="1828800" algn="l" defTabSz="914400" rtl="0" eaLnBrk="1" latinLnBrk="0" hangingPunct="1">
        <a:defRPr kumimoji="0" lang="tr-TR" sz="1800" kern="1200">
          <a:solidFill>
            <a:schemeClr val="tx1"/>
          </a:solidFill>
          <a:latin typeface="+mn-lt"/>
          <a:ea typeface="+mn-ea"/>
          <a:cs typeface="+mn-cs"/>
        </a:defRPr>
      </a:lvl5pPr>
      <a:lvl6pPr marL="2286000" algn="l" defTabSz="914400" rtl="0" eaLnBrk="1" latinLnBrk="0" hangingPunct="1">
        <a:defRPr kumimoji="0" lang="tr-TR" sz="1800" kern="1200">
          <a:solidFill>
            <a:schemeClr val="tx1"/>
          </a:solidFill>
          <a:latin typeface="+mn-lt"/>
          <a:ea typeface="+mn-ea"/>
          <a:cs typeface="+mn-cs"/>
        </a:defRPr>
      </a:lvl6pPr>
      <a:lvl7pPr marL="2743200" algn="l" defTabSz="914400" rtl="0" eaLnBrk="1" latinLnBrk="0" hangingPunct="1">
        <a:defRPr kumimoji="0" lang="tr-TR" sz="1800" kern="1200">
          <a:solidFill>
            <a:schemeClr val="tx1"/>
          </a:solidFill>
          <a:latin typeface="+mn-lt"/>
          <a:ea typeface="+mn-ea"/>
          <a:cs typeface="+mn-cs"/>
        </a:defRPr>
      </a:lvl7pPr>
      <a:lvl8pPr marL="3200400" algn="l" defTabSz="914400" rtl="0" eaLnBrk="1" latinLnBrk="0" hangingPunct="1">
        <a:defRPr kumimoji="0" lang="tr-TR" sz="1800" kern="1200">
          <a:solidFill>
            <a:schemeClr val="tx1"/>
          </a:solidFill>
          <a:latin typeface="+mn-lt"/>
          <a:ea typeface="+mn-ea"/>
          <a:cs typeface="+mn-cs"/>
        </a:defRPr>
      </a:lvl8pPr>
      <a:lvl9pPr marL="3657600" algn="l" defTabSz="914400" rtl="0" eaLnBrk="1" latinLnBrk="0" hangingPunct="1">
        <a:defRPr kumimoji="0" lang="tr-T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051720" y="692696"/>
            <a:ext cx="6684280" cy="4968552"/>
          </a:xfrm>
        </p:spPr>
        <p:txBody>
          <a:bodyPr>
            <a:normAutofit/>
          </a:bodyPr>
          <a:lstStyle/>
          <a:p>
            <a:r>
              <a:rPr lang="tr-TR" sz="5400" dirty="0" smtClean="0"/>
              <a:t>ŞEHİT JANDARMA ÜSTEĞMEN MEHMET SAKALLI İMAM HATİP ORTAOKULU</a:t>
            </a:r>
            <a:endParaRPr lang="tr-TR" sz="5400" dirty="0"/>
          </a:p>
        </p:txBody>
      </p:sp>
      <p:sp>
        <p:nvSpPr>
          <p:cNvPr id="3" name="Subtitle 2"/>
          <p:cNvSpPr>
            <a:spLocks noGrp="1"/>
          </p:cNvSpPr>
          <p:nvPr>
            <p:ph type="subTitle" idx="1"/>
            <p:custDataLst>
              <p:tags r:id="rId3"/>
            </p:custDataLst>
          </p:nvPr>
        </p:nvSpPr>
        <p:spPr/>
        <p:txBody>
          <a:bodyPr>
            <a:normAutofit/>
          </a:bodyPr>
          <a:lstStyle/>
          <a:p>
            <a:endParaRPr lang="tr-TR" sz="2400" dirty="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0053110"/>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8826538"/>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1436348"/>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5587692"/>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2263396"/>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7233438"/>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1367064"/>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60822"/>
            <a:ext cx="9144000" cy="5136356"/>
          </a:xfrm>
          <a:prstGeom prst="rect">
            <a:avLst/>
          </a:prstGeom>
        </p:spPr>
      </p:pic>
    </p:spTree>
    <p:extLst>
      <p:ext uri="{BB962C8B-B14F-4D97-AF65-F5344CB8AC3E}">
        <p14:creationId xmlns:p14="http://schemas.microsoft.com/office/powerpoint/2010/main" val="3097207162"/>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5976218"/>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 y="17269"/>
            <a:ext cx="9144000" cy="6858000"/>
          </a:xfrm>
          <a:prstGeom prst="rect">
            <a:avLst/>
          </a:prstGeom>
        </p:spPr>
      </p:pic>
      <p:sp>
        <p:nvSpPr>
          <p:cNvPr id="2" name="Metin kutusu 1"/>
          <p:cNvSpPr txBox="1"/>
          <p:nvPr/>
        </p:nvSpPr>
        <p:spPr>
          <a:xfrm>
            <a:off x="107504" y="692696"/>
            <a:ext cx="4464497" cy="4939814"/>
          </a:xfrm>
          <a:prstGeom prst="rect">
            <a:avLst/>
          </a:prstGeom>
          <a:noFill/>
        </p:spPr>
        <p:txBody>
          <a:bodyPr wrap="square" rtlCol="0">
            <a:spAutoFit/>
          </a:bodyPr>
          <a:lstStyle/>
          <a:p>
            <a:r>
              <a:rPr lang="tr-TR" sz="4500" b="1" dirty="0" smtClean="0"/>
              <a:t>Okulumuza seçilmiş öğrenciler kayıt edilerek başarının en üst seviyelerde tutulması amaçlanmaktadır. </a:t>
            </a:r>
          </a:p>
        </p:txBody>
      </p:sp>
    </p:spTree>
    <p:extLst>
      <p:ext uri="{BB962C8B-B14F-4D97-AF65-F5344CB8AC3E}">
        <p14:creationId xmlns:p14="http://schemas.microsoft.com/office/powerpoint/2010/main" val="1162084721"/>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108261" y="-3142205"/>
            <a:ext cx="2895600" cy="6861081"/>
          </a:xfrm>
          <a:prstGeom prst="rect">
            <a:avLst/>
          </a:prstGeom>
        </p:spPr>
      </p:pic>
      <p:pic>
        <p:nvPicPr>
          <p:cNvPr id="2" name="Resim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1352"/>
            <a:ext cx="9179707" cy="68847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TextBox 6"/>
          <p:cNvSpPr txBox="1"/>
          <p:nvPr/>
        </p:nvSpPr>
        <p:spPr>
          <a:xfrm>
            <a:off x="1403648" y="0"/>
            <a:ext cx="5580112" cy="1901737"/>
          </a:xfrm>
          <a:prstGeom prst="rect">
            <a:avLst/>
          </a:prstGeom>
          <a:noFill/>
        </p:spPr>
        <p:txBody>
          <a:bodyPr wrap="square" rtlCol="0">
            <a:normAutofit/>
          </a:bodyPr>
          <a:lstStyle/>
          <a:p>
            <a:r>
              <a:rPr lang="tr-TR" sz="7200" b="1" i="1" dirty="0">
                <a:solidFill>
                  <a:schemeClr val="bg1"/>
                </a:solidFill>
              </a:rPr>
              <a:t>Hoş Geldiniz</a:t>
            </a:r>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0679473"/>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7810586"/>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6884921"/>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2300334"/>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1556792"/>
            <a:ext cx="8352928" cy="3724096"/>
          </a:xfrm>
          <a:prstGeom prst="rect">
            <a:avLst/>
          </a:prstGeom>
          <a:noFill/>
        </p:spPr>
        <p:txBody>
          <a:bodyPr wrap="square" rtlCol="0">
            <a:spAutoFit/>
          </a:bodyPr>
          <a:lstStyle/>
          <a:p>
            <a:r>
              <a:rPr lang="tr-TR" sz="9600" b="1" dirty="0" smtClean="0"/>
              <a:t>Teşekkür ederiz</a:t>
            </a:r>
          </a:p>
          <a:p>
            <a:endParaRPr lang="tr-TR" sz="9600" b="1" dirty="0"/>
          </a:p>
          <a:p>
            <a:pPr algn="r"/>
            <a:r>
              <a:rPr lang="tr-TR" sz="4400" b="1" dirty="0" smtClean="0"/>
              <a:t>Tahir KARAKOÇ</a:t>
            </a:r>
            <a:endParaRPr lang="tr-TR" sz="4400" b="1" dirty="0"/>
          </a:p>
        </p:txBody>
      </p:sp>
    </p:spTree>
    <p:extLst>
      <p:ext uri="{BB962C8B-B14F-4D97-AF65-F5344CB8AC3E}">
        <p14:creationId xmlns:p14="http://schemas.microsoft.com/office/powerpoint/2010/main" val="413901972"/>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7584" y="332656"/>
            <a:ext cx="8136904" cy="2160240"/>
          </a:xfrm>
          <a:prstGeom prst="rect">
            <a:avLst/>
          </a:prstGeom>
          <a:noFill/>
        </p:spPr>
        <p:txBody>
          <a:bodyPr wrap="square" rtlCol="0">
            <a:normAutofit/>
          </a:bodyPr>
          <a:lstStyle/>
          <a:p>
            <a:r>
              <a:rPr lang="tr-TR" sz="7200" dirty="0" smtClean="0"/>
              <a:t>OKULUMUZUN ADI</a:t>
            </a:r>
            <a:endParaRPr lang="tr-TR" sz="72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
        <p:nvSpPr>
          <p:cNvPr id="2" name="Metin kutusu 1"/>
          <p:cNvSpPr txBox="1"/>
          <p:nvPr/>
        </p:nvSpPr>
        <p:spPr>
          <a:xfrm>
            <a:off x="1979712" y="4149080"/>
            <a:ext cx="6416236" cy="2015936"/>
          </a:xfrm>
          <a:prstGeom prst="rect">
            <a:avLst/>
          </a:prstGeom>
          <a:noFill/>
        </p:spPr>
        <p:txBody>
          <a:bodyPr wrap="square" rtlCol="0">
            <a:spAutoFit/>
          </a:bodyPr>
          <a:lstStyle/>
          <a:p>
            <a:r>
              <a:rPr lang="tr-TR" sz="2500" dirty="0" smtClean="0"/>
              <a:t>07.11.2017 tarihinde Çaldıran’da PKK’lı teröristlerle güvenlik güçleri arasında çıkan çatışmada şehit verdiğimiz 27 yaşındaki Jandarma Üsteğmen Mehmet Sakallı’ </a:t>
            </a:r>
            <a:r>
              <a:rPr lang="tr-TR" sz="2500" dirty="0" err="1" smtClean="0"/>
              <a:t>nın</a:t>
            </a:r>
            <a:r>
              <a:rPr lang="tr-TR" sz="2500" dirty="0" smtClean="0"/>
              <a:t> adını okulumuzda yaşatmak istedik. </a:t>
            </a:r>
            <a:endParaRPr lang="tr-TR" sz="2500" dirty="0"/>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1399993"/>
            <a:ext cx="4887050" cy="263517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a:bodyPr>
          <a:lstStyle/>
          <a:p>
            <a:r>
              <a:rPr lang="tr-TR" sz="7200" dirty="0"/>
              <a:t>Yeni Çalışma</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pic>
        <p:nvPicPr>
          <p:cNvPr id="2" name="Resim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43000" y="0"/>
            <a:ext cx="6858000" cy="6858000"/>
          </a:xfrm>
          <a:prstGeom prst="ellipse">
            <a:avLst/>
          </a:prstGeom>
          <a:ln>
            <a:noFill/>
          </a:ln>
          <a:effectLst>
            <a:glow rad="63500">
              <a:schemeClr val="accent2">
                <a:satMod val="175000"/>
                <a:alpha val="40000"/>
              </a:schemeClr>
            </a:glow>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tr-TR" b="1" dirty="0" smtClean="0"/>
              <a:t>OKU!</a:t>
            </a:r>
            <a:endParaRPr lang="tr-TR" b="1" dirty="0"/>
          </a:p>
        </p:txBody>
      </p:sp>
      <p:sp>
        <p:nvSpPr>
          <p:cNvPr id="5" name="Content Placeholder 4"/>
          <p:cNvSpPr>
            <a:spLocks noGrp="1"/>
          </p:cNvSpPr>
          <p:nvPr>
            <p:ph idx="1"/>
            <p:custDataLst>
              <p:tags r:id="rId3"/>
            </p:custDataLst>
          </p:nvPr>
        </p:nvSpPr>
        <p:spPr/>
        <p:txBody>
          <a:bodyPr>
            <a:normAutofit/>
          </a:bodyPr>
          <a:lstStyle/>
          <a:p>
            <a:r>
              <a:rPr lang="tr-TR" b="1" dirty="0"/>
              <a:t>“Yaratan </a:t>
            </a:r>
            <a:r>
              <a:rPr lang="tr-TR" b="1" dirty="0" err="1"/>
              <a:t>Rab’binin</a:t>
            </a:r>
            <a:r>
              <a:rPr lang="tr-TR" b="1" dirty="0"/>
              <a:t> adıyla  OKU.  O, insanı bir aşılanmış yumurtadan yarattı.”</a:t>
            </a:r>
            <a:br>
              <a:rPr lang="tr-TR" b="1" dirty="0"/>
            </a:br>
            <a:r>
              <a:rPr lang="tr-TR" b="1" dirty="0" err="1"/>
              <a:t>Alak</a:t>
            </a:r>
            <a:r>
              <a:rPr lang="tr-TR" b="1" dirty="0"/>
              <a:t> Suresi </a:t>
            </a:r>
            <a:r>
              <a:rPr lang="tr-TR" b="1" dirty="0" smtClean="0"/>
              <a:t>96/1-2</a:t>
            </a:r>
          </a:p>
          <a:p>
            <a:r>
              <a:rPr lang="tr-TR" b="1" dirty="0"/>
              <a:t>“OKU!  İnsana bilmediklerini belleten, kalemle (yazmayı) öğreten </a:t>
            </a:r>
            <a:r>
              <a:rPr lang="tr-TR" b="1" dirty="0" err="1"/>
              <a:t>Rab’bin</a:t>
            </a:r>
            <a:r>
              <a:rPr lang="tr-TR" b="1" dirty="0"/>
              <a:t>, en büyük kerem sahibidir.”</a:t>
            </a:r>
            <a:br>
              <a:rPr lang="tr-TR" b="1" dirty="0"/>
            </a:br>
            <a:r>
              <a:rPr lang="tr-TR" b="1" dirty="0" err="1"/>
              <a:t>Alak</a:t>
            </a:r>
            <a:r>
              <a:rPr lang="tr-TR" b="1" dirty="0"/>
              <a:t> Suresi 96/3-4-5</a:t>
            </a:r>
            <a:endParaRPr lang="tr-TR"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72616" y="0"/>
            <a:ext cx="10116616" cy="6858000"/>
          </a:xfrm>
          <a:prstGeom prst="rect">
            <a:avLst/>
          </a:prstGeom>
        </p:spPr>
      </p:pic>
      <p:sp>
        <p:nvSpPr>
          <p:cNvPr id="7" name="TextBox 6"/>
          <p:cNvSpPr txBox="1"/>
          <p:nvPr/>
        </p:nvSpPr>
        <p:spPr>
          <a:xfrm>
            <a:off x="3281354" y="1379276"/>
            <a:ext cx="5707769" cy="4099447"/>
          </a:xfrm>
          <a:prstGeom prst="rect">
            <a:avLst/>
          </a:prstGeom>
          <a:gradFill>
            <a:gsLst>
              <a:gs pos="0">
                <a:schemeClr val="accent1">
                  <a:tint val="66000"/>
                  <a:satMod val="160000"/>
                  <a:alpha val="0"/>
                  <a:lumMod val="69000"/>
                </a:schemeClr>
              </a:gs>
              <a:gs pos="50000">
                <a:schemeClr val="accent1">
                  <a:tint val="44500"/>
                  <a:satMod val="160000"/>
                </a:schemeClr>
              </a:gs>
              <a:gs pos="100000">
                <a:schemeClr val="accent1">
                  <a:tint val="23500"/>
                  <a:satMod val="160000"/>
                </a:schemeClr>
              </a:gs>
            </a:gsLst>
            <a:lin ang="5400000" scaled="0"/>
          </a:gradFill>
          <a:scene3d>
            <a:camera prst="perspectiveAbove"/>
            <a:lightRig rig="threePt" dir="t"/>
          </a:scene3d>
        </p:spPr>
        <p:txBody>
          <a:bodyPr wrap="square" rtlCol="0">
            <a:normAutofit fontScale="40000" lnSpcReduction="20000"/>
          </a:bodyPr>
          <a:lstStyle/>
          <a:p>
            <a:r>
              <a:rPr lang="tr-TR" sz="7200" dirty="0" smtClean="0"/>
              <a:t>Okulumuz modern, nezih, Çaldıran’a değer katmak için yapılan 15 20 kişilik sınıfları ve kaliteli öğretmen kadrosuyla, donanımlı sınıf ve laboratuvarlarıyla geleceğin umudu olan, araştıran, sorgulayan, üreten, kendini yenileyen, bağımsız düşünebilen, iletişim becerileri yüksek, kendini tanıyan öğrenciler yetiştirmek için hizmetinize sunulmuştur.</a:t>
            </a:r>
            <a:endParaRPr lang="tr-TR" sz="7200" dirty="0"/>
          </a:p>
        </p:txBody>
      </p:sp>
    </p:spTree>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59632" y="548680"/>
            <a:ext cx="7344816" cy="830997"/>
          </a:xfrm>
          <a:prstGeom prst="rect">
            <a:avLst/>
          </a:prstGeom>
          <a:noFill/>
        </p:spPr>
        <p:txBody>
          <a:bodyPr wrap="square" rtlCol="0">
            <a:spAutoFit/>
          </a:bodyPr>
          <a:lstStyle/>
          <a:p>
            <a:r>
              <a:rPr lang="tr-TR" sz="4800" b="1" dirty="0" smtClean="0"/>
              <a:t>Mazeret </a:t>
            </a:r>
            <a:r>
              <a:rPr lang="tr-TR" sz="4800" b="1" dirty="0" smtClean="0"/>
              <a:t>Değil </a:t>
            </a:r>
            <a:r>
              <a:rPr lang="tr-TR" sz="4800" b="1" dirty="0"/>
              <a:t>M</a:t>
            </a:r>
            <a:r>
              <a:rPr lang="tr-TR" sz="4800" b="1" dirty="0" smtClean="0"/>
              <a:t>arifet </a:t>
            </a:r>
            <a:r>
              <a:rPr lang="tr-TR" sz="4800" b="1" dirty="0"/>
              <a:t>Ü</a:t>
            </a:r>
            <a:r>
              <a:rPr lang="tr-TR" sz="4800" b="1" dirty="0" smtClean="0"/>
              <a:t>ret</a:t>
            </a:r>
            <a:endParaRPr lang="tr-TR" sz="4800" b="1" dirty="0"/>
          </a:p>
        </p:txBody>
      </p:sp>
      <p:sp>
        <p:nvSpPr>
          <p:cNvPr id="3" name="Metin kutusu 2"/>
          <p:cNvSpPr txBox="1"/>
          <p:nvPr/>
        </p:nvSpPr>
        <p:spPr>
          <a:xfrm>
            <a:off x="1403648" y="1628800"/>
            <a:ext cx="6530616" cy="4401205"/>
          </a:xfrm>
          <a:prstGeom prst="rect">
            <a:avLst/>
          </a:prstGeom>
          <a:noFill/>
        </p:spPr>
        <p:txBody>
          <a:bodyPr wrap="square" rtlCol="0">
            <a:spAutoFit/>
          </a:bodyPr>
          <a:lstStyle/>
          <a:p>
            <a:pPr algn="ctr"/>
            <a:r>
              <a:rPr lang="tr-TR" sz="2800" dirty="0" smtClean="0"/>
              <a:t>2018-2019 Eğitim-Öğretim yılında taşıma planlaması kapsamına dahil olan ilçemizin </a:t>
            </a:r>
            <a:r>
              <a:rPr lang="tr-TR" sz="2800" b="1" u="sng" dirty="0" smtClean="0"/>
              <a:t>tek</a:t>
            </a:r>
            <a:r>
              <a:rPr lang="tr-TR" sz="2800" dirty="0" smtClean="0"/>
              <a:t>  İmam Hatip Ortaokulu Şehit Jandarma Üsteğmen Mehmet Sakallı İmam Hatip Ortaokulu, okula gelmek isteyen tüm öğrencilere taşıma ve yemek hizmetini ücretsiz bir şekilde sağlayacaktır. Tüm imkanları çocuklarımızın önüne sermişken velilerimizden de mazeret duymak istemeyiz. </a:t>
            </a:r>
            <a:endParaRPr lang="tr-TR" sz="2800" dirty="0"/>
          </a:p>
        </p:txBody>
      </p:sp>
    </p:spTree>
    <p:extLst>
      <p:ext uri="{BB962C8B-B14F-4D97-AF65-F5344CB8AC3E}">
        <p14:creationId xmlns:p14="http://schemas.microsoft.com/office/powerpoint/2010/main" val="3037406887"/>
      </p:ext>
    </p:extLst>
  </p:cSld>
  <p:clrMapOvr>
    <a:masterClrMapping/>
  </p:clrMapOvr>
  <mc:AlternateContent xmlns:mc="http://schemas.openxmlformats.org/markup-compatibility/2006" xmlns:p14="http://schemas.microsoft.com/office/powerpoint/2010/main">
    <mc:Choice Requires="p14">
      <p:transition spd="slow" p14:dur="1250" advClick="0" advTm="15000">
        <p:fade/>
      </p:transition>
    </mc:Choice>
    <mc:Fallback xmlns="">
      <p:transition spd="slow" advClick="0" advTm="15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1124744"/>
            <a:ext cx="7092788" cy="4832092"/>
          </a:xfrm>
          <a:prstGeom prst="rect">
            <a:avLst/>
          </a:prstGeom>
          <a:noFill/>
        </p:spPr>
        <p:txBody>
          <a:bodyPr wrap="square" rtlCol="0">
            <a:spAutoFit/>
          </a:bodyPr>
          <a:lstStyle/>
          <a:p>
            <a:r>
              <a:rPr lang="tr-TR" sz="4400" dirty="0" smtClean="0"/>
              <a:t>Okulumuzun Çaldıran Merkezinde olması, ilçe merkezi ve birçok köyden okulumuza öğrenci gelmesi öğrencilerin sosyalleşmesi açısından önemli bir avantajdır.</a:t>
            </a:r>
          </a:p>
        </p:txBody>
      </p:sp>
    </p:spTree>
    <p:extLst>
      <p:ext uri="{BB962C8B-B14F-4D97-AF65-F5344CB8AC3E}">
        <p14:creationId xmlns:p14="http://schemas.microsoft.com/office/powerpoint/2010/main" val="3667003268"/>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115616" y="1268760"/>
            <a:ext cx="7272807" cy="3416320"/>
          </a:xfrm>
          <a:prstGeom prst="rect">
            <a:avLst/>
          </a:prstGeom>
          <a:noFill/>
        </p:spPr>
        <p:txBody>
          <a:bodyPr wrap="square" rtlCol="0">
            <a:spAutoFit/>
          </a:bodyPr>
          <a:lstStyle/>
          <a:p>
            <a:r>
              <a:rPr lang="tr-TR" sz="3600" dirty="0" smtClean="0"/>
              <a:t>Okulumuz 16 derslik, 1 spor salonu, 1 bilişim sınıfı, 1 fen laboratuvarından oluşan yeni bir okuldur. Bina yeni olduğu için okulumuzda ısınma problemi gibi problemler olmayacaktır. </a:t>
            </a:r>
          </a:p>
        </p:txBody>
      </p:sp>
    </p:spTree>
    <p:extLst>
      <p:ext uri="{BB962C8B-B14F-4D97-AF65-F5344CB8AC3E}">
        <p14:creationId xmlns:p14="http://schemas.microsoft.com/office/powerpoint/2010/main" val="2012681159"/>
      </p:ext>
    </p:extLst>
  </p:cSld>
  <p:clrMapOvr>
    <a:masterClrMapping/>
  </p:clrMapOvr>
  <mc:AlternateContent xmlns:mc="http://schemas.openxmlformats.org/markup-compatibility/2006" xmlns:p14="http://schemas.microsoft.com/office/powerpoint/2010/main">
    <mc:Choice Requires="p14">
      <p:transition spd="slow" p14:dur="1250" advClick="0" advTm="9000">
        <p:fade/>
      </p:transition>
    </mc:Choice>
    <mc:Fallback xmlns="">
      <p:transition spd="slow" advClick="0" advTm="900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Eğiti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414</Words>
  <Application>Microsoft Office PowerPoint</Application>
  <PresentationFormat>Ekran Gösterisi (4:3)</PresentationFormat>
  <Paragraphs>44</Paragraphs>
  <Slides>24</Slides>
  <Notes>6</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Eğitim</vt:lpstr>
      <vt:lpstr>ŞEHİT JANDARMA ÜSTEĞMEN MEHMET SAKALLI İMAM HATİP ORTAOKULU</vt:lpstr>
      <vt:lpstr>PowerPoint Sunusu</vt:lpstr>
      <vt:lpstr>PowerPoint Sunusu</vt:lpstr>
      <vt:lpstr>PowerPoint Sunusu</vt:lpstr>
      <vt:lpstr>OKU!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2018-03-20T12:15:32Z</dcterms:created>
  <dcterms:modified xsi:type="dcterms:W3CDTF">2018-03-20T14:27:11Z</dcterms:modified>
</cp:coreProperties>
</file>